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F84511-25D3-4A35-8FE7-D4FFDE50B7CD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F475AC-BEA8-41E1-8A96-2AD59FE40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475AC-BEA8-41E1-8A96-2AD59FE40F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8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en-US" baseline="0" dirty="0" smtClean="0"/>
              <a:t> Paragraph: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475AC-BEA8-41E1-8A96-2AD59FE40F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5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Paragraph 2: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475AC-BEA8-41E1-8A96-2AD59FE40F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1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Paragraph 3: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475AC-BEA8-41E1-8A96-2AD59FE40F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Concluding</a:t>
            </a:r>
            <a:r>
              <a:rPr lang="en-US" baseline="0" dirty="0" smtClean="0"/>
              <a:t> Paragraph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475AC-BEA8-41E1-8A96-2AD59FE40F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1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5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4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4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7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1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5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75E96-2396-4F92-ABB4-01122459191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5269-4C99-45D0-9CF0-376200D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Kansas City Settlement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_________________________________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7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choose to live where they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244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my family originally choose to live in the Kansas City area?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3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keeps my family in the Kansas City area?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3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my family’s favorite things to do in Kansas City?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89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79</Words>
  <Application>Microsoft Office PowerPoint</Application>
  <PresentationFormat>Widescreen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My Kansas City Settlement Project</vt:lpstr>
      <vt:lpstr>Why do people choose to live where they do? </vt:lpstr>
      <vt:lpstr>Why did my family originally choose to live in the Kansas City area? </vt:lpstr>
      <vt:lpstr>What keeps my family in the Kansas City area? </vt:lpstr>
      <vt:lpstr>What are my family’s favorite things to do in Kansas City? </vt:lpstr>
    </vt:vector>
  </TitlesOfParts>
  <Company>USD232 - De Soto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Kansas City Settlement Project</dc:title>
  <dc:creator>Emily Stiles</dc:creator>
  <cp:lastModifiedBy>Leslie SmithHrabik</cp:lastModifiedBy>
  <cp:revision>4</cp:revision>
  <cp:lastPrinted>2018-03-21T18:23:33Z</cp:lastPrinted>
  <dcterms:created xsi:type="dcterms:W3CDTF">2018-03-21T17:58:34Z</dcterms:created>
  <dcterms:modified xsi:type="dcterms:W3CDTF">2018-03-26T13:20:23Z</dcterms:modified>
</cp:coreProperties>
</file>