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9CD-B050-4CC0-BB1B-CD69AC73D56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F100-D9A1-4D6E-A4BB-06900708B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Teacher’s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My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Your Name</vt:lpstr>
      <vt:lpstr>Introduction</vt:lpstr>
      <vt:lpstr>Strengths</vt:lpstr>
      <vt:lpstr>Stretches</vt:lpstr>
      <vt:lpstr>My Goals</vt:lpstr>
      <vt:lpstr>Note to My Parents</vt:lpstr>
    </vt:vector>
  </TitlesOfParts>
  <Company>USD 232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dwalker</dc:creator>
  <cp:lastModifiedBy>Leslie SmithHrabik</cp:lastModifiedBy>
  <cp:revision>1</cp:revision>
  <dcterms:created xsi:type="dcterms:W3CDTF">2012-01-10T14:18:07Z</dcterms:created>
  <dcterms:modified xsi:type="dcterms:W3CDTF">2017-01-26T17:11:39Z</dcterms:modified>
</cp:coreProperties>
</file>